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5b266a7a2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25b266a7a2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25b266a7a2e_0_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" name="Google Shape;62;g25b266a7a2e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5b266a7a2e_0_6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" name="Google Shape;71;g25b266a7a2e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5b266a7a2e_0_7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9" name="Google Shape;79;g25b266a7a2e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25b266a7a2e_0_8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7" name="Google Shape;87;g25b266a7a2e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5b266a7a2e_0_8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5" name="Google Shape;95;g25b266a7a2e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5b266a7a2e_0_9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3" name="Google Shape;103;g25b266a7a2e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5b266a7a2e_0_10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1" name="Google Shape;111;g25b266a7a2e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Relationship Id="rId4" Type="http://schemas.openxmlformats.org/officeDocument/2006/relationships/hyperlink" Target="https://videobrowsershowdown.org/about-vbs/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489575" y="88950"/>
            <a:ext cx="8520600" cy="107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vi" sz="3900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HCM AI Challenge 2023</a:t>
            </a:r>
            <a:endParaRPr sz="3900">
              <a:solidFill>
                <a:srgbClr val="FF99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623400" y="453425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vi" sz="2600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TA Hùng An</a:t>
            </a:r>
            <a:endParaRPr sz="2600">
              <a:solidFill>
                <a:schemeClr val="accen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6" name="Google Shape;56;p13"/>
          <p:cNvSpPr/>
          <p:nvPr/>
        </p:nvSpPr>
        <p:spPr>
          <a:xfrm>
            <a:off x="78162" y="1166843"/>
            <a:ext cx="8987700" cy="140700"/>
          </a:xfrm>
          <a:prstGeom prst="rect">
            <a:avLst/>
          </a:prstGeom>
          <a:solidFill>
            <a:srgbClr val="91A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p13"/>
          <p:cNvSpPr/>
          <p:nvPr/>
        </p:nvSpPr>
        <p:spPr>
          <a:xfrm>
            <a:off x="79012" y="-15334"/>
            <a:ext cx="1595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vi" sz="1400" u="none" cap="none" strike="noStrike">
                <a:solidFill>
                  <a:srgbClr val="91A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AI VIETNAM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vi" sz="1400" u="none" cap="none" strike="noStrike">
                <a:solidFill>
                  <a:srgbClr val="91A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All-in-One Course</a:t>
            </a:r>
            <a:endParaRPr b="1" i="0" sz="1400" u="none" cap="none" strike="noStrike">
              <a:solidFill>
                <a:srgbClr val="91A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8" name="Google Shape;58;p13"/>
          <p:cNvPicPr preferRelativeResize="0"/>
          <p:nvPr/>
        </p:nvPicPr>
        <p:blipFill rotWithShape="1">
          <a:blip r:embed="rId3">
            <a:alphaModFix/>
          </a:blip>
          <a:srcRect b="0" l="0" r="0" t="4021"/>
          <a:stretch/>
        </p:blipFill>
        <p:spPr>
          <a:xfrm>
            <a:off x="1771350" y="1507175"/>
            <a:ext cx="5957051" cy="2804326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3"/>
          <p:cNvSpPr txBox="1"/>
          <p:nvPr/>
        </p:nvSpPr>
        <p:spPr>
          <a:xfrm>
            <a:off x="2767350" y="4311500"/>
            <a:ext cx="42327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vi" u="sng">
                <a:solidFill>
                  <a:schemeClr val="hlink"/>
                </a:solidFill>
                <a:hlinkClick r:id="rId4"/>
              </a:rPr>
              <a:t>videobrowsershowdown.org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/>
          <p:nvPr>
            <p:ph type="title"/>
          </p:nvPr>
        </p:nvSpPr>
        <p:spPr>
          <a:xfrm>
            <a:off x="2177775" y="158800"/>
            <a:ext cx="6144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vi">
                <a:solidFill>
                  <a:srgbClr val="EF86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1 - </a:t>
            </a:r>
            <a:r>
              <a:rPr b="1" lang="vi">
                <a:solidFill>
                  <a:srgbClr val="EF86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VBS Tool</a:t>
            </a:r>
            <a:endParaRPr b="1">
              <a:solidFill>
                <a:srgbClr val="EF86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5" name="Google Shape;65;p14"/>
          <p:cNvSpPr/>
          <p:nvPr/>
        </p:nvSpPr>
        <p:spPr>
          <a:xfrm>
            <a:off x="79012" y="797518"/>
            <a:ext cx="8987700" cy="140700"/>
          </a:xfrm>
          <a:prstGeom prst="rect">
            <a:avLst/>
          </a:prstGeom>
          <a:solidFill>
            <a:srgbClr val="91A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14"/>
          <p:cNvSpPr/>
          <p:nvPr/>
        </p:nvSpPr>
        <p:spPr>
          <a:xfrm>
            <a:off x="79012" y="-9"/>
            <a:ext cx="1595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vi" sz="1400" u="none" cap="none" strike="noStrike">
                <a:solidFill>
                  <a:srgbClr val="91A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AI VIETNAM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vi" sz="1400" u="none" cap="none" strike="noStrike">
                <a:solidFill>
                  <a:srgbClr val="91A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All-in-One Course</a:t>
            </a:r>
            <a:endParaRPr b="1" i="0" sz="1400" u="none" cap="none" strike="noStrike">
              <a:solidFill>
                <a:srgbClr val="91A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7" name="Google Shape;67;p14"/>
          <p:cNvSpPr txBox="1"/>
          <p:nvPr/>
        </p:nvSpPr>
        <p:spPr>
          <a:xfrm>
            <a:off x="195250" y="4112725"/>
            <a:ext cx="8755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vi" sz="1800">
                <a:solidFill>
                  <a:srgbClr val="0070C0"/>
                </a:solidFill>
              </a:rPr>
              <a:t>Một số VBS Tools</a:t>
            </a:r>
            <a:endParaRPr sz="1800">
              <a:solidFill>
                <a:srgbClr val="0070C0"/>
              </a:solidFill>
            </a:endParaRPr>
          </a:p>
        </p:txBody>
      </p:sp>
      <p:pic>
        <p:nvPicPr>
          <p:cNvPr id="68" name="Google Shape;68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3613" y="1011026"/>
            <a:ext cx="6676783" cy="302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/>
          <p:nvPr>
            <p:ph type="title"/>
          </p:nvPr>
        </p:nvSpPr>
        <p:spPr>
          <a:xfrm>
            <a:off x="2177775" y="158800"/>
            <a:ext cx="6144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vi">
                <a:solidFill>
                  <a:srgbClr val="EF86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1 - VBS Tool</a:t>
            </a:r>
            <a:endParaRPr b="1">
              <a:solidFill>
                <a:srgbClr val="EF86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4" name="Google Shape;74;p15"/>
          <p:cNvSpPr/>
          <p:nvPr/>
        </p:nvSpPr>
        <p:spPr>
          <a:xfrm>
            <a:off x="79012" y="797518"/>
            <a:ext cx="8987700" cy="140700"/>
          </a:xfrm>
          <a:prstGeom prst="rect">
            <a:avLst/>
          </a:prstGeom>
          <a:solidFill>
            <a:srgbClr val="91A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15"/>
          <p:cNvSpPr/>
          <p:nvPr/>
        </p:nvSpPr>
        <p:spPr>
          <a:xfrm>
            <a:off x="79012" y="-9"/>
            <a:ext cx="1595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vi" sz="1400" u="none" cap="none" strike="noStrike">
                <a:solidFill>
                  <a:srgbClr val="91A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AI VIETNAM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vi" sz="1400" u="none" cap="none" strike="noStrike">
                <a:solidFill>
                  <a:srgbClr val="91A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All-in-One Course</a:t>
            </a:r>
            <a:endParaRPr b="1" i="0" sz="1400" u="none" cap="none" strike="noStrike">
              <a:solidFill>
                <a:srgbClr val="91A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76" name="Google Shape;7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1600" y="1212551"/>
            <a:ext cx="7383326" cy="312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/>
          <p:nvPr>
            <p:ph type="title"/>
          </p:nvPr>
        </p:nvSpPr>
        <p:spPr>
          <a:xfrm>
            <a:off x="2177775" y="158800"/>
            <a:ext cx="6144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vi">
                <a:solidFill>
                  <a:srgbClr val="EF86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1 - VBS Tool</a:t>
            </a:r>
            <a:endParaRPr b="1">
              <a:solidFill>
                <a:srgbClr val="EF86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2" name="Google Shape;82;p16"/>
          <p:cNvSpPr/>
          <p:nvPr/>
        </p:nvSpPr>
        <p:spPr>
          <a:xfrm>
            <a:off x="79012" y="797518"/>
            <a:ext cx="8987700" cy="140700"/>
          </a:xfrm>
          <a:prstGeom prst="rect">
            <a:avLst/>
          </a:prstGeom>
          <a:solidFill>
            <a:srgbClr val="91A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16"/>
          <p:cNvSpPr/>
          <p:nvPr/>
        </p:nvSpPr>
        <p:spPr>
          <a:xfrm>
            <a:off x="79012" y="-9"/>
            <a:ext cx="1595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vi" sz="1400" u="none" cap="none" strike="noStrike">
                <a:solidFill>
                  <a:srgbClr val="91A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AI VIETNAM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vi" sz="1400" u="none" cap="none" strike="noStrike">
                <a:solidFill>
                  <a:srgbClr val="91A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All-in-One Course</a:t>
            </a:r>
            <a:endParaRPr b="1" i="0" sz="1400" u="none" cap="none" strike="noStrike">
              <a:solidFill>
                <a:srgbClr val="91A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84" name="Google Shape;8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90618"/>
            <a:ext cx="8839198" cy="36503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7"/>
          <p:cNvSpPr txBox="1"/>
          <p:nvPr>
            <p:ph type="title"/>
          </p:nvPr>
        </p:nvSpPr>
        <p:spPr>
          <a:xfrm>
            <a:off x="2177775" y="158800"/>
            <a:ext cx="6144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vi">
                <a:solidFill>
                  <a:srgbClr val="EF86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1 - VBS Tool</a:t>
            </a:r>
            <a:endParaRPr b="1">
              <a:solidFill>
                <a:srgbClr val="EF86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0" name="Google Shape;90;p17"/>
          <p:cNvSpPr/>
          <p:nvPr/>
        </p:nvSpPr>
        <p:spPr>
          <a:xfrm>
            <a:off x="79012" y="797518"/>
            <a:ext cx="8987700" cy="140700"/>
          </a:xfrm>
          <a:prstGeom prst="rect">
            <a:avLst/>
          </a:prstGeom>
          <a:solidFill>
            <a:srgbClr val="91A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17"/>
          <p:cNvSpPr/>
          <p:nvPr/>
        </p:nvSpPr>
        <p:spPr>
          <a:xfrm>
            <a:off x="79012" y="-9"/>
            <a:ext cx="1595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vi" sz="1400" u="none" cap="none" strike="noStrike">
                <a:solidFill>
                  <a:srgbClr val="91A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AI VIETNAM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vi" sz="1400" u="none" cap="none" strike="noStrike">
                <a:solidFill>
                  <a:srgbClr val="91A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All-in-One Course</a:t>
            </a:r>
            <a:endParaRPr b="1" i="0" sz="1400" u="none" cap="none" strike="noStrike">
              <a:solidFill>
                <a:srgbClr val="91A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92" name="Google Shape;9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90618"/>
            <a:ext cx="8322940" cy="39004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 txBox="1"/>
          <p:nvPr>
            <p:ph type="title"/>
          </p:nvPr>
        </p:nvSpPr>
        <p:spPr>
          <a:xfrm>
            <a:off x="2177775" y="158800"/>
            <a:ext cx="6144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vi">
                <a:solidFill>
                  <a:srgbClr val="EF86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1 - VBS Tool</a:t>
            </a:r>
            <a:endParaRPr b="1">
              <a:solidFill>
                <a:srgbClr val="EF86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8" name="Google Shape;98;p18"/>
          <p:cNvSpPr/>
          <p:nvPr/>
        </p:nvSpPr>
        <p:spPr>
          <a:xfrm>
            <a:off x="79012" y="797518"/>
            <a:ext cx="8987700" cy="140700"/>
          </a:xfrm>
          <a:prstGeom prst="rect">
            <a:avLst/>
          </a:prstGeom>
          <a:solidFill>
            <a:srgbClr val="91A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18"/>
          <p:cNvSpPr/>
          <p:nvPr/>
        </p:nvSpPr>
        <p:spPr>
          <a:xfrm>
            <a:off x="79012" y="-9"/>
            <a:ext cx="1595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vi" sz="1400" u="none" cap="none" strike="noStrike">
                <a:solidFill>
                  <a:srgbClr val="91A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AI VIETNAM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vi" sz="1400" u="none" cap="none" strike="noStrike">
                <a:solidFill>
                  <a:srgbClr val="91A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All-in-One Course</a:t>
            </a:r>
            <a:endParaRPr b="1" i="0" sz="1400" u="none" cap="none" strike="noStrike">
              <a:solidFill>
                <a:srgbClr val="91A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00" name="Google Shape;10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7088" y="1090618"/>
            <a:ext cx="8149835" cy="39004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9"/>
          <p:cNvSpPr txBox="1"/>
          <p:nvPr>
            <p:ph type="title"/>
          </p:nvPr>
        </p:nvSpPr>
        <p:spPr>
          <a:xfrm>
            <a:off x="2177775" y="158800"/>
            <a:ext cx="6144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vi">
                <a:solidFill>
                  <a:srgbClr val="EF86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b="1" lang="vi">
                <a:solidFill>
                  <a:srgbClr val="EF86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- </a:t>
            </a:r>
            <a:r>
              <a:rPr b="1" lang="vi">
                <a:solidFill>
                  <a:srgbClr val="EF86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CLIP</a:t>
            </a:r>
            <a:endParaRPr b="1">
              <a:solidFill>
                <a:srgbClr val="EF86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6" name="Google Shape;106;p19"/>
          <p:cNvSpPr/>
          <p:nvPr/>
        </p:nvSpPr>
        <p:spPr>
          <a:xfrm>
            <a:off x="79012" y="797518"/>
            <a:ext cx="8987700" cy="140700"/>
          </a:xfrm>
          <a:prstGeom prst="rect">
            <a:avLst/>
          </a:prstGeom>
          <a:solidFill>
            <a:srgbClr val="91A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19"/>
          <p:cNvSpPr/>
          <p:nvPr/>
        </p:nvSpPr>
        <p:spPr>
          <a:xfrm>
            <a:off x="79012" y="-9"/>
            <a:ext cx="1595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vi" sz="1400" u="none" cap="none" strike="noStrike">
                <a:solidFill>
                  <a:srgbClr val="91A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AI VIETNAM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vi" sz="1400" u="none" cap="none" strike="noStrike">
                <a:solidFill>
                  <a:srgbClr val="91A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All-in-One Course</a:t>
            </a:r>
            <a:endParaRPr b="1" i="0" sz="1400" u="none" cap="none" strike="noStrike">
              <a:solidFill>
                <a:srgbClr val="91A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08" name="Google Shape;10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250" y="1256218"/>
            <a:ext cx="8839199" cy="32534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0"/>
          <p:cNvSpPr txBox="1"/>
          <p:nvPr>
            <p:ph type="title"/>
          </p:nvPr>
        </p:nvSpPr>
        <p:spPr>
          <a:xfrm>
            <a:off x="2177775" y="158800"/>
            <a:ext cx="6144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vi">
                <a:solidFill>
                  <a:srgbClr val="EF86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r>
              <a:rPr b="1" lang="vi">
                <a:solidFill>
                  <a:srgbClr val="EF86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- </a:t>
            </a:r>
            <a:r>
              <a:rPr b="1" lang="vi">
                <a:solidFill>
                  <a:srgbClr val="EF86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Pipeline</a:t>
            </a:r>
            <a:endParaRPr b="1">
              <a:solidFill>
                <a:srgbClr val="EF86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4" name="Google Shape;114;p20"/>
          <p:cNvSpPr/>
          <p:nvPr/>
        </p:nvSpPr>
        <p:spPr>
          <a:xfrm>
            <a:off x="79012" y="797518"/>
            <a:ext cx="8987700" cy="140700"/>
          </a:xfrm>
          <a:prstGeom prst="rect">
            <a:avLst/>
          </a:prstGeom>
          <a:solidFill>
            <a:srgbClr val="91A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20"/>
          <p:cNvSpPr/>
          <p:nvPr/>
        </p:nvSpPr>
        <p:spPr>
          <a:xfrm>
            <a:off x="79012" y="-9"/>
            <a:ext cx="1595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vi" sz="1400" u="none" cap="none" strike="noStrike">
                <a:solidFill>
                  <a:srgbClr val="91A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AI VIETNAM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vi" sz="1400" u="none" cap="none" strike="noStrike">
                <a:solidFill>
                  <a:srgbClr val="91A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All-in-One Course</a:t>
            </a:r>
            <a:endParaRPr b="1" i="0" sz="1400" u="none" cap="none" strike="noStrike">
              <a:solidFill>
                <a:srgbClr val="91A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16" name="Google Shape;11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1050" y="938225"/>
            <a:ext cx="7583424" cy="4063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